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6" r:id="rId2"/>
    <p:sldId id="390" r:id="rId3"/>
    <p:sldId id="39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126"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A8B8B-8243-43FD-89AA-126D38E60A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2986CF-5D8D-49B6-B2CC-B89D9D4DAC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A6A6067-85EE-4872-AB77-B1AEE679AF25}"/>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5" name="Footer Placeholder 4">
            <a:extLst>
              <a:ext uri="{FF2B5EF4-FFF2-40B4-BE49-F238E27FC236}">
                <a16:creationId xmlns:a16="http://schemas.microsoft.com/office/drawing/2014/main" id="{0700584B-CD7B-472D-B428-EAD2ABF54F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7266C9-E039-45CB-AD8F-4E149E05CDCB}"/>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1079624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23D84-7070-4CE5-AAA7-340FF677260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CDEC2D8-3008-44D1-A81D-96426BBA36C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B36623-11A7-4795-92DB-7EEFD52072D3}"/>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5" name="Footer Placeholder 4">
            <a:extLst>
              <a:ext uri="{FF2B5EF4-FFF2-40B4-BE49-F238E27FC236}">
                <a16:creationId xmlns:a16="http://schemas.microsoft.com/office/drawing/2014/main" id="{66B0C892-79A1-4BE5-BF4B-D604C7A086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58B445-590B-4C70-85F0-B6642AFD2B67}"/>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1292582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F79D7F1-3944-4106-8071-B21D5A64753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21EED6B-86DE-4B4B-9E1F-5413CCC9C51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378178-2995-41EE-BB01-1FA5E38A616B}"/>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5" name="Footer Placeholder 4">
            <a:extLst>
              <a:ext uri="{FF2B5EF4-FFF2-40B4-BE49-F238E27FC236}">
                <a16:creationId xmlns:a16="http://schemas.microsoft.com/office/drawing/2014/main" id="{E5197F46-27F6-459F-B34F-88DEC67500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9D78AF-0B6C-467A-9D2F-A4B4C83E58EE}"/>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20301012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C76A540-1B10-E147-9022-4B3C029D0AFA}"/>
              </a:ext>
            </a:extLst>
          </p:cNvPr>
          <p:cNvPicPr>
            <a:picLocks noChangeAspect="1"/>
          </p:cNvPicPr>
          <p:nvPr userDrawn="1"/>
        </p:nvPicPr>
        <p:blipFill>
          <a:blip r:embed="rId2"/>
          <a:stretch>
            <a:fillRect/>
          </a:stretch>
        </p:blipFill>
        <p:spPr>
          <a:xfrm>
            <a:off x="0" y="0"/>
            <a:ext cx="12192000" cy="1402080"/>
          </a:xfrm>
          <a:prstGeom prst="rect">
            <a:avLst/>
          </a:prstGeom>
        </p:spPr>
      </p:pic>
      <p:pic>
        <p:nvPicPr>
          <p:cNvPr id="9" name="Picture 8">
            <a:extLst>
              <a:ext uri="{FF2B5EF4-FFF2-40B4-BE49-F238E27FC236}">
                <a16:creationId xmlns:a16="http://schemas.microsoft.com/office/drawing/2014/main" id="{DEC9EAAA-ABAC-5345-AF19-D98419F18DA0}"/>
              </a:ext>
            </a:extLst>
          </p:cNvPr>
          <p:cNvPicPr>
            <a:picLocks noChangeAspect="1"/>
          </p:cNvPicPr>
          <p:nvPr userDrawn="1"/>
        </p:nvPicPr>
        <p:blipFill>
          <a:blip r:embed="rId3"/>
          <a:stretch>
            <a:fillRect/>
          </a:stretch>
        </p:blipFill>
        <p:spPr>
          <a:xfrm>
            <a:off x="0" y="6431280"/>
            <a:ext cx="12192000" cy="426720"/>
          </a:xfrm>
          <a:prstGeom prst="rect">
            <a:avLst/>
          </a:prstGeom>
        </p:spPr>
      </p:pic>
      <p:sp>
        <p:nvSpPr>
          <p:cNvPr id="4" name="Title 3">
            <a:extLst>
              <a:ext uri="{FF2B5EF4-FFF2-40B4-BE49-F238E27FC236}">
                <a16:creationId xmlns:a16="http://schemas.microsoft.com/office/drawing/2014/main" id="{63A86E92-83BC-9241-988A-F722296ADF03}"/>
              </a:ext>
            </a:extLst>
          </p:cNvPr>
          <p:cNvSpPr>
            <a:spLocks noGrp="1"/>
          </p:cNvSpPr>
          <p:nvPr>
            <p:ph type="title" hasCustomPrompt="1"/>
          </p:nvPr>
        </p:nvSpPr>
        <p:spPr>
          <a:xfrm>
            <a:off x="1077914" y="1165253"/>
            <a:ext cx="10026650" cy="468055"/>
          </a:xfrm>
          <a:prstGeom prst="rect">
            <a:avLst/>
          </a:prstGeom>
        </p:spPr>
        <p:txBody>
          <a:bodyPr lIns="0" tIns="0" rIns="0" bIns="0"/>
          <a:lstStyle>
            <a:lvl1pPr>
              <a:lnSpc>
                <a:spcPts val="3500"/>
              </a:lnSpc>
              <a:defRPr sz="2500" b="0" spc="250" baseline="0">
                <a:solidFill>
                  <a:srgbClr val="001489"/>
                </a:solidFill>
                <a:latin typeface="Lucida Sans" panose="020B0602030504020204" pitchFamily="34" charset="77"/>
              </a:defRPr>
            </a:lvl1pPr>
          </a:lstStyle>
          <a:p>
            <a:r>
              <a:rPr lang="en-US" dirty="0"/>
              <a:t>Slide title</a:t>
            </a:r>
          </a:p>
        </p:txBody>
      </p:sp>
      <p:sp>
        <p:nvSpPr>
          <p:cNvPr id="6" name="Text Placeholder 5">
            <a:extLst>
              <a:ext uri="{FF2B5EF4-FFF2-40B4-BE49-F238E27FC236}">
                <a16:creationId xmlns:a16="http://schemas.microsoft.com/office/drawing/2014/main" id="{86581BFE-1EB0-8E47-9016-F532CBCC76A1}"/>
              </a:ext>
            </a:extLst>
          </p:cNvPr>
          <p:cNvSpPr>
            <a:spLocks noGrp="1"/>
          </p:cNvSpPr>
          <p:nvPr>
            <p:ph type="body" sz="quarter" idx="10" hasCustomPrompt="1"/>
          </p:nvPr>
        </p:nvSpPr>
        <p:spPr>
          <a:xfrm>
            <a:off x="1077913" y="1788340"/>
            <a:ext cx="10026649" cy="619898"/>
          </a:xfrm>
          <a:prstGeom prst="rect">
            <a:avLst/>
          </a:prstGeom>
        </p:spPr>
        <p:txBody>
          <a:bodyPr lIns="0" tIns="0" rIns="0" bIns="0"/>
          <a:lstStyle>
            <a:lvl1pPr marL="0" indent="0">
              <a:lnSpc>
                <a:spcPts val="2500"/>
              </a:lnSpc>
              <a:spcBef>
                <a:spcPts val="750"/>
              </a:spcBef>
              <a:buNone/>
              <a:defRPr sz="2100" b="1" i="0" spc="250" baseline="0">
                <a:solidFill>
                  <a:srgbClr val="001489"/>
                </a:solidFill>
                <a:latin typeface="Calibri" panose="020F0502020204030204" pitchFamily="34" charset="0"/>
                <a:cs typeface="Calibri" panose="020F0502020204030204" pitchFamily="34" charset="0"/>
              </a:defRPr>
            </a:lvl1pPr>
          </a:lstStyle>
          <a:p>
            <a:pPr lvl="0"/>
            <a:r>
              <a:rPr lang="en-US" dirty="0"/>
              <a:t>Sub title - slide with copy</a:t>
            </a:r>
          </a:p>
        </p:txBody>
      </p:sp>
      <p:sp>
        <p:nvSpPr>
          <p:cNvPr id="12" name="Text Placeholder 2">
            <a:extLst>
              <a:ext uri="{FF2B5EF4-FFF2-40B4-BE49-F238E27FC236}">
                <a16:creationId xmlns:a16="http://schemas.microsoft.com/office/drawing/2014/main" id="{7B14B23F-0DD2-624E-BA1A-E9902769DB92}"/>
              </a:ext>
            </a:extLst>
          </p:cNvPr>
          <p:cNvSpPr>
            <a:spLocks noGrp="1"/>
          </p:cNvSpPr>
          <p:nvPr>
            <p:ph type="body" sz="quarter" idx="13" hasCustomPrompt="1"/>
          </p:nvPr>
        </p:nvSpPr>
        <p:spPr>
          <a:xfrm>
            <a:off x="1077913" y="2408238"/>
            <a:ext cx="4919662" cy="3505200"/>
          </a:xfrm>
          <a:prstGeom prst="rect">
            <a:avLst/>
          </a:prstGeom>
        </p:spPr>
        <p:txBody>
          <a:bodyPr lIns="0" tIns="0" rIns="0" bIns="0"/>
          <a:lstStyle>
            <a:lvl1pPr marL="0" indent="0">
              <a:lnSpc>
                <a:spcPts val="1500"/>
              </a:lnSpc>
              <a:spcBef>
                <a:spcPts val="0"/>
              </a:spcBef>
              <a:spcAft>
                <a:spcPts val="500"/>
              </a:spcAft>
              <a:buNone/>
              <a:defRPr lang="en-GB" sz="1200" b="0" i="0" baseline="0" smtClean="0">
                <a:solidFill>
                  <a:srgbClr val="4D4D4C"/>
                </a:solidFill>
                <a:effectLst/>
                <a:latin typeface="Calibri Light" panose="020F0302020204030204" pitchFamily="34" charset="0"/>
                <a:cs typeface="Calibri Light" panose="020F0302020204030204" pitchFamily="34" charset="0"/>
              </a:defRPr>
            </a:lvl1pPr>
          </a:lstStyle>
          <a:p>
            <a:r>
              <a:rPr lang="en-GB" dirty="0">
                <a:solidFill>
                  <a:srgbClr val="6A6A69"/>
                </a:solidFill>
                <a:effectLst/>
                <a:latin typeface="Calibri Light" panose="020F0302020204030204" pitchFamily="34" charset="0"/>
              </a:rPr>
              <a:t>Insert text here</a:t>
            </a:r>
          </a:p>
        </p:txBody>
      </p:sp>
      <p:sp>
        <p:nvSpPr>
          <p:cNvPr id="13" name="Text Placeholder 2">
            <a:extLst>
              <a:ext uri="{FF2B5EF4-FFF2-40B4-BE49-F238E27FC236}">
                <a16:creationId xmlns:a16="http://schemas.microsoft.com/office/drawing/2014/main" id="{01B12A76-581D-2644-AF60-4E9764E7D5CA}"/>
              </a:ext>
            </a:extLst>
          </p:cNvPr>
          <p:cNvSpPr>
            <a:spLocks noGrp="1"/>
          </p:cNvSpPr>
          <p:nvPr>
            <p:ph type="body" sz="quarter" idx="14" hasCustomPrompt="1"/>
          </p:nvPr>
        </p:nvSpPr>
        <p:spPr>
          <a:xfrm>
            <a:off x="6194370" y="2408238"/>
            <a:ext cx="4919662" cy="3505200"/>
          </a:xfrm>
          <a:prstGeom prst="rect">
            <a:avLst/>
          </a:prstGeom>
        </p:spPr>
        <p:txBody>
          <a:bodyPr lIns="0" tIns="0" rIns="0" bIns="0"/>
          <a:lstStyle>
            <a:lvl1pPr marL="0" indent="0">
              <a:lnSpc>
                <a:spcPts val="1500"/>
              </a:lnSpc>
              <a:spcBef>
                <a:spcPts val="0"/>
              </a:spcBef>
              <a:spcAft>
                <a:spcPts val="500"/>
              </a:spcAft>
              <a:buNone/>
              <a:defRPr lang="en-GB" sz="1200" b="0" i="0" baseline="0" smtClean="0">
                <a:solidFill>
                  <a:srgbClr val="4D4D4C"/>
                </a:solidFill>
                <a:effectLst/>
                <a:latin typeface="Calibri Light" panose="020F0302020204030204" pitchFamily="34" charset="0"/>
                <a:cs typeface="Calibri Light" panose="020F0302020204030204" pitchFamily="34" charset="0"/>
              </a:defRPr>
            </a:lvl1pPr>
          </a:lstStyle>
          <a:p>
            <a:r>
              <a:rPr lang="en-GB" dirty="0">
                <a:solidFill>
                  <a:srgbClr val="6A6A69"/>
                </a:solidFill>
                <a:effectLst/>
                <a:latin typeface="Calibri Light" panose="020F0302020204030204" pitchFamily="34" charset="0"/>
              </a:rPr>
              <a:t>Insert text here</a:t>
            </a:r>
          </a:p>
        </p:txBody>
      </p:sp>
    </p:spTree>
    <p:extLst>
      <p:ext uri="{BB962C8B-B14F-4D97-AF65-F5344CB8AC3E}">
        <p14:creationId xmlns:p14="http://schemas.microsoft.com/office/powerpoint/2010/main" val="33536794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77005F4-F9E7-D74A-A956-62BB7E3116C8}"/>
              </a:ext>
            </a:extLst>
          </p:cNvPr>
          <p:cNvPicPr>
            <a:picLocks noChangeAspect="1"/>
          </p:cNvPicPr>
          <p:nvPr userDrawn="1"/>
        </p:nvPicPr>
        <p:blipFill>
          <a:blip r:embed="rId2"/>
          <a:stretch>
            <a:fillRect/>
          </a:stretch>
        </p:blipFill>
        <p:spPr>
          <a:xfrm>
            <a:off x="0" y="3048"/>
            <a:ext cx="12192000" cy="6851904"/>
          </a:xfrm>
          <a:prstGeom prst="rect">
            <a:avLst/>
          </a:prstGeom>
        </p:spPr>
      </p:pic>
      <p:sp>
        <p:nvSpPr>
          <p:cNvPr id="2" name="Title 1">
            <a:extLst>
              <a:ext uri="{FF2B5EF4-FFF2-40B4-BE49-F238E27FC236}">
                <a16:creationId xmlns:a16="http://schemas.microsoft.com/office/drawing/2014/main" id="{84826815-DEE9-1646-AAEB-DBFF3191399A}"/>
              </a:ext>
            </a:extLst>
          </p:cNvPr>
          <p:cNvSpPr>
            <a:spLocks noGrp="1"/>
          </p:cNvSpPr>
          <p:nvPr>
            <p:ph type="title" hasCustomPrompt="1"/>
          </p:nvPr>
        </p:nvSpPr>
        <p:spPr>
          <a:xfrm>
            <a:off x="1077913" y="3148082"/>
            <a:ext cx="10026650" cy="748058"/>
          </a:xfrm>
          <a:prstGeom prst="rect">
            <a:avLst/>
          </a:prstGeom>
        </p:spPr>
        <p:txBody>
          <a:bodyPr lIns="0" tIns="0" rIns="0" bIns="0"/>
          <a:lstStyle>
            <a:lvl1pPr algn="ctr">
              <a:lnSpc>
                <a:spcPct val="100000"/>
              </a:lnSpc>
              <a:defRPr sz="4500" spc="550" baseline="0">
                <a:solidFill>
                  <a:schemeClr val="bg1"/>
                </a:solidFill>
                <a:latin typeface="Lucida Sans" panose="020B0602030504020204" pitchFamily="34" charset="77"/>
              </a:defRPr>
            </a:lvl1pPr>
          </a:lstStyle>
          <a:p>
            <a:r>
              <a:rPr lang="en-US" dirty="0"/>
              <a:t>Title goes here</a:t>
            </a:r>
          </a:p>
        </p:txBody>
      </p:sp>
      <p:sp>
        <p:nvSpPr>
          <p:cNvPr id="4" name="Text Placeholder 3">
            <a:extLst>
              <a:ext uri="{FF2B5EF4-FFF2-40B4-BE49-F238E27FC236}">
                <a16:creationId xmlns:a16="http://schemas.microsoft.com/office/drawing/2014/main" id="{46E0B894-C6B0-174F-8311-EC11F031BE51}"/>
              </a:ext>
            </a:extLst>
          </p:cNvPr>
          <p:cNvSpPr>
            <a:spLocks noGrp="1"/>
          </p:cNvSpPr>
          <p:nvPr>
            <p:ph type="body" sz="quarter" idx="10" hasCustomPrompt="1"/>
          </p:nvPr>
        </p:nvSpPr>
        <p:spPr>
          <a:xfrm>
            <a:off x="1077913" y="4002158"/>
            <a:ext cx="10026649" cy="1142930"/>
          </a:xfrm>
          <a:prstGeom prst="rect">
            <a:avLst/>
          </a:prstGeom>
        </p:spPr>
        <p:txBody>
          <a:bodyPr lIns="0" tIns="0" rIns="0" bIns="0"/>
          <a:lstStyle>
            <a:lvl1pPr marL="0" indent="0" algn="ctr">
              <a:lnSpc>
                <a:spcPct val="100000"/>
              </a:lnSpc>
              <a:spcBef>
                <a:spcPts val="750"/>
              </a:spcBef>
              <a:buNone/>
              <a:defRPr sz="2000" b="0" i="0" spc="200" baseline="0">
                <a:solidFill>
                  <a:schemeClr val="bg1"/>
                </a:solidFill>
                <a:latin typeface="Calibri Light" panose="020F0302020204030204" pitchFamily="34" charset="0"/>
                <a:cs typeface="Calibri Light" panose="020F0302020204030204" pitchFamily="34" charset="0"/>
              </a:defRPr>
            </a:lvl1pPr>
          </a:lstStyle>
          <a:p>
            <a:pPr lvl="0"/>
            <a:r>
              <a:rPr lang="en-US" dirty="0"/>
              <a:t>Sub heading goes here</a:t>
            </a:r>
          </a:p>
        </p:txBody>
      </p:sp>
    </p:spTree>
    <p:extLst>
      <p:ext uri="{BB962C8B-B14F-4D97-AF65-F5344CB8AC3E}">
        <p14:creationId xmlns:p14="http://schemas.microsoft.com/office/powerpoint/2010/main" val="1938212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02D46-578A-487D-A431-C540917E1F2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211979D-09F2-4B6B-BC5F-185FC8E0317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225A7B-DBBD-4CAF-A621-6CE8AD8B6439}"/>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5" name="Footer Placeholder 4">
            <a:extLst>
              <a:ext uri="{FF2B5EF4-FFF2-40B4-BE49-F238E27FC236}">
                <a16:creationId xmlns:a16="http://schemas.microsoft.com/office/drawing/2014/main" id="{9E491AE3-93F8-4176-BC7A-DAC19048D0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889CF5F-6246-48A4-953D-47FF93CE1630}"/>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2377155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4381E-C1D3-4E6A-9EF3-2FEAD54387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8F669F1-82BB-496D-93DC-188A859DB7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0BB208D-0A2B-4891-B9AC-97F0E95EDC8D}"/>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5" name="Footer Placeholder 4">
            <a:extLst>
              <a:ext uri="{FF2B5EF4-FFF2-40B4-BE49-F238E27FC236}">
                <a16:creationId xmlns:a16="http://schemas.microsoft.com/office/drawing/2014/main" id="{9FAF2563-A812-41B1-B765-9E6DC8BE2F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FE670B-BA37-4BDD-80BE-998D5DB3CBF9}"/>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3918864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5DE63-4FD5-4A5D-8501-CBF3FAD8961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0D3CF0-A043-44F5-A283-64B77679849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406B963-7F6F-462E-A768-D92059FE4D4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76E0A6A-5839-480B-B1DA-3272D61B08E4}"/>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6" name="Footer Placeholder 5">
            <a:extLst>
              <a:ext uri="{FF2B5EF4-FFF2-40B4-BE49-F238E27FC236}">
                <a16:creationId xmlns:a16="http://schemas.microsoft.com/office/drawing/2014/main" id="{AF28F5E5-44EE-4D9E-BC39-4B43BF2FE45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4E8B762-F328-4C74-8D34-52734B2C27C1}"/>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3794505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5427A-DFF1-4449-852F-01EA8A546CB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054A89B-11C2-4159-A30E-EA582ACE27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719A481-AA5B-4918-A558-60134E379BF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77CAEC2-1561-40BC-A36E-85625C947D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ACEF1D9-59B1-4234-A1AE-FB6A7B09F5B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CE2434E-F58D-4AD4-BCC5-F8014E92C933}"/>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8" name="Footer Placeholder 7">
            <a:extLst>
              <a:ext uri="{FF2B5EF4-FFF2-40B4-BE49-F238E27FC236}">
                <a16:creationId xmlns:a16="http://schemas.microsoft.com/office/drawing/2014/main" id="{EBD13561-A2F3-49A1-8D20-D4E4953480E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97A3E96-A248-4F02-9A30-1571B1256ED6}"/>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918679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E3014-595C-499F-A727-6FB33D1DC25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AD872F2-FDFE-4842-B1D5-7B0A0BF5F0EE}"/>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4" name="Footer Placeholder 3">
            <a:extLst>
              <a:ext uri="{FF2B5EF4-FFF2-40B4-BE49-F238E27FC236}">
                <a16:creationId xmlns:a16="http://schemas.microsoft.com/office/drawing/2014/main" id="{935F55FC-5FA6-4F1B-8EBF-9DA774C691B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442EF9D-6EDF-4969-881F-89F229DBE933}"/>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1029129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52E3C3-698A-4839-8592-161CE38D4B3E}"/>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3" name="Footer Placeholder 2">
            <a:extLst>
              <a:ext uri="{FF2B5EF4-FFF2-40B4-BE49-F238E27FC236}">
                <a16:creationId xmlns:a16="http://schemas.microsoft.com/office/drawing/2014/main" id="{460F0584-3CFA-48FE-B5C1-DFB33113C78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E4B6733-4DFC-47C1-A8F1-EF8CB9E37AEA}"/>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2936439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CA00D-5890-42C5-9C06-25E43611E2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356C3B-515F-4D5C-8034-FAFE453790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6954AD5-C1EC-44CA-8C7A-158C4233EE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CC166C3-50C3-4919-B553-10E20087420D}"/>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6" name="Footer Placeholder 5">
            <a:extLst>
              <a:ext uri="{FF2B5EF4-FFF2-40B4-BE49-F238E27FC236}">
                <a16:creationId xmlns:a16="http://schemas.microsoft.com/office/drawing/2014/main" id="{A83CF1A2-D8D0-4BD5-8158-F12C9191CE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21A3D3-8435-4AF1-B0AE-C2DD58AA41B9}"/>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3718505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67351-DB21-4DE7-941D-5D3126B71A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965F826-CDF2-4503-8691-2596752A53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6392CAC-F286-431A-B354-DE54971DE7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70FB715-85F8-41A1-897E-0F12F4FDC8CB}"/>
              </a:ext>
            </a:extLst>
          </p:cNvPr>
          <p:cNvSpPr>
            <a:spLocks noGrp="1"/>
          </p:cNvSpPr>
          <p:nvPr>
            <p:ph type="dt" sz="half" idx="10"/>
          </p:nvPr>
        </p:nvSpPr>
        <p:spPr/>
        <p:txBody>
          <a:bodyPr/>
          <a:lstStyle/>
          <a:p>
            <a:fld id="{A66333D6-1021-484F-80FA-E63B4F011F45}" type="datetimeFigureOut">
              <a:rPr lang="en-GB" smtClean="0"/>
              <a:t>13/05/2020</a:t>
            </a:fld>
            <a:endParaRPr lang="en-GB"/>
          </a:p>
        </p:txBody>
      </p:sp>
      <p:sp>
        <p:nvSpPr>
          <p:cNvPr id="6" name="Footer Placeholder 5">
            <a:extLst>
              <a:ext uri="{FF2B5EF4-FFF2-40B4-BE49-F238E27FC236}">
                <a16:creationId xmlns:a16="http://schemas.microsoft.com/office/drawing/2014/main" id="{591A33FD-E1AE-477B-A136-4A9B19E2464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90DEF04-9E5D-4278-8773-DB96E9758351}"/>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4227353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524D3E-0836-42DF-9DC5-4B0BF41698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60255D9-29B2-41BE-85D1-3A237CCF4D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DE2304-87A3-4D07-9DFF-91A64FC1BA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6333D6-1021-484F-80FA-E63B4F011F45}" type="datetimeFigureOut">
              <a:rPr lang="en-GB" smtClean="0"/>
              <a:t>13/05/2020</a:t>
            </a:fld>
            <a:endParaRPr lang="en-GB"/>
          </a:p>
        </p:txBody>
      </p:sp>
      <p:sp>
        <p:nvSpPr>
          <p:cNvPr id="5" name="Footer Placeholder 4">
            <a:extLst>
              <a:ext uri="{FF2B5EF4-FFF2-40B4-BE49-F238E27FC236}">
                <a16:creationId xmlns:a16="http://schemas.microsoft.com/office/drawing/2014/main" id="{FE126DFD-EBFE-4D06-B70A-8555D1FBEA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456F71E-412E-45EB-851A-43102709DA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51D85-C345-4873-8389-F4C938D0312F}" type="slidenum">
              <a:rPr lang="en-GB" smtClean="0"/>
              <a:t>‹#›</a:t>
            </a:fld>
            <a:endParaRPr lang="en-GB"/>
          </a:p>
        </p:txBody>
      </p:sp>
    </p:spTree>
    <p:extLst>
      <p:ext uri="{BB962C8B-B14F-4D97-AF65-F5344CB8AC3E}">
        <p14:creationId xmlns:p14="http://schemas.microsoft.com/office/powerpoint/2010/main" val="4231671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04673" y="3320859"/>
            <a:ext cx="4524973" cy="2076333"/>
          </a:xfrm>
        </p:spPr>
        <p:txBody>
          <a:bodyPr vert="horz" lIns="91440" tIns="45720" rIns="91440" bIns="45720" rtlCol="0" anchor="t">
            <a:normAutofit/>
          </a:bodyPr>
          <a:lstStyle/>
          <a:p>
            <a:pPr algn="l">
              <a:lnSpc>
                <a:spcPct val="90000"/>
              </a:lnSpc>
            </a:pPr>
            <a:r>
              <a:rPr lang="en-US" sz="4800">
                <a:solidFill>
                  <a:schemeClr val="tx1"/>
                </a:solidFill>
                <a:latin typeface="+mj-lt"/>
              </a:rPr>
              <a:t>BIOGAS 3000</a:t>
            </a:r>
            <a:br>
              <a:rPr lang="en-US" sz="4800">
                <a:solidFill>
                  <a:schemeClr val="tx1"/>
                </a:solidFill>
                <a:latin typeface="+mj-lt"/>
              </a:rPr>
            </a:br>
            <a:r>
              <a:rPr lang="en-US" sz="4800">
                <a:solidFill>
                  <a:schemeClr val="tx1"/>
                </a:solidFill>
                <a:latin typeface="+mj-lt"/>
              </a:rPr>
              <a:t>FAQ’s</a:t>
            </a:r>
          </a:p>
        </p:txBody>
      </p:sp>
      <p:sp>
        <p:nvSpPr>
          <p:cNvPr id="19" name="Freeform: Shape 16">
            <a:extLst>
              <a:ext uri="{FF2B5EF4-FFF2-40B4-BE49-F238E27FC236}">
                <a16:creationId xmlns:a16="http://schemas.microsoft.com/office/drawing/2014/main" id="{BCC55ACC-A2F6-403C-A3A4-D59B3734D4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57312" y="381000"/>
            <a:ext cx="6334689" cy="6477000"/>
          </a:xfrm>
          <a:custGeom>
            <a:avLst/>
            <a:gdLst>
              <a:gd name="connsiteX0" fmla="*/ 3561588 w 6334689"/>
              <a:gd name="connsiteY0" fmla="*/ 0 h 6477000"/>
              <a:gd name="connsiteX1" fmla="*/ 6309883 w 6334689"/>
              <a:gd name="connsiteY1" fmla="*/ 1296087 h 6477000"/>
              <a:gd name="connsiteX2" fmla="*/ 6334689 w 6334689"/>
              <a:gd name="connsiteY2" fmla="*/ 1329261 h 6477000"/>
              <a:gd name="connsiteX3" fmla="*/ 6334689 w 6334689"/>
              <a:gd name="connsiteY3" fmla="*/ 5793916 h 6477000"/>
              <a:gd name="connsiteX4" fmla="*/ 6309883 w 6334689"/>
              <a:gd name="connsiteY4" fmla="*/ 5827089 h 6477000"/>
              <a:gd name="connsiteX5" fmla="*/ 5760467 w 6334689"/>
              <a:gd name="connsiteY5" fmla="*/ 6363539 h 6477000"/>
              <a:gd name="connsiteX6" fmla="*/ 5607796 w 6334689"/>
              <a:gd name="connsiteY6" fmla="*/ 6477000 h 6477000"/>
              <a:gd name="connsiteX7" fmla="*/ 1519571 w 6334689"/>
              <a:gd name="connsiteY7" fmla="*/ 6477000 h 6477000"/>
              <a:gd name="connsiteX8" fmla="*/ 1296088 w 6334689"/>
              <a:gd name="connsiteY8" fmla="*/ 6309883 h 6477000"/>
              <a:gd name="connsiteX9" fmla="*/ 0 w 6334689"/>
              <a:gd name="connsiteY9" fmla="*/ 3561588 h 6477000"/>
              <a:gd name="connsiteX10" fmla="*/ 3561588 w 6334689"/>
              <a:gd name="connsiteY10" fmla="*/ 0 h 647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34689" h="6477000">
                <a:moveTo>
                  <a:pt x="3561588" y="0"/>
                </a:moveTo>
                <a:cubicBezTo>
                  <a:pt x="4668032" y="0"/>
                  <a:pt x="5656635" y="504534"/>
                  <a:pt x="6309883" y="1296087"/>
                </a:cubicBezTo>
                <a:lnTo>
                  <a:pt x="6334689" y="1329261"/>
                </a:lnTo>
                <a:lnTo>
                  <a:pt x="6334689" y="5793916"/>
                </a:lnTo>
                <a:lnTo>
                  <a:pt x="6309883" y="5827089"/>
                </a:lnTo>
                <a:cubicBezTo>
                  <a:pt x="6146571" y="6024977"/>
                  <a:pt x="5962299" y="6204927"/>
                  <a:pt x="5760467" y="6363539"/>
                </a:cubicBezTo>
                <a:lnTo>
                  <a:pt x="5607796" y="6477000"/>
                </a:lnTo>
                <a:lnTo>
                  <a:pt x="1519571" y="6477000"/>
                </a:lnTo>
                <a:lnTo>
                  <a:pt x="1296088" y="6309883"/>
                </a:lnTo>
                <a:cubicBezTo>
                  <a:pt x="504535" y="5656635"/>
                  <a:pt x="0" y="4668032"/>
                  <a:pt x="0" y="3561588"/>
                </a:cubicBezTo>
                <a:cubicBezTo>
                  <a:pt x="0" y="1594577"/>
                  <a:pt x="1594577" y="0"/>
                  <a:pt x="3561588"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B5E1E63-6826-4241-889D-DEFBF4DD4545}"/>
              </a:ext>
            </a:extLst>
          </p:cNvPr>
          <p:cNvPicPr>
            <a:picLocks noChangeAspect="1"/>
          </p:cNvPicPr>
          <p:nvPr/>
        </p:nvPicPr>
        <p:blipFill rotWithShape="1">
          <a:blip r:embed="rId2">
            <a:extLst>
              <a:ext uri="{28A0092B-C50C-407E-A947-70E740481C1C}">
                <a14:useLocalDpi xmlns:a14="http://schemas.microsoft.com/office/drawing/2010/main" val="0"/>
              </a:ext>
            </a:extLst>
          </a:blip>
          <a:srcRect r="2254"/>
          <a:stretch/>
        </p:blipFill>
        <p:spPr>
          <a:xfrm>
            <a:off x="6021086" y="544777"/>
            <a:ext cx="6170914" cy="6313225"/>
          </a:xfrm>
          <a:custGeom>
            <a:avLst/>
            <a:gdLst/>
            <a:ahLst/>
            <a:cxnLst/>
            <a:rect l="l" t="t" r="r" b="b"/>
            <a:pathLst>
              <a:path w="6170914" h="6313225">
                <a:moveTo>
                  <a:pt x="3397813" y="0"/>
                </a:moveTo>
                <a:cubicBezTo>
                  <a:pt x="4453378" y="0"/>
                  <a:pt x="5396522" y="481334"/>
                  <a:pt x="6019731" y="1236489"/>
                </a:cubicBezTo>
                <a:lnTo>
                  <a:pt x="6170914" y="1438663"/>
                </a:lnTo>
                <a:lnTo>
                  <a:pt x="6170914" y="5356963"/>
                </a:lnTo>
                <a:lnTo>
                  <a:pt x="6019731" y="5559138"/>
                </a:lnTo>
                <a:cubicBezTo>
                  <a:pt x="5786028" y="5842321"/>
                  <a:pt x="5507333" y="6086998"/>
                  <a:pt x="5194591" y="6282226"/>
                </a:cubicBezTo>
                <a:lnTo>
                  <a:pt x="5141791" y="6313225"/>
                </a:lnTo>
                <a:lnTo>
                  <a:pt x="1659199" y="6313225"/>
                </a:lnTo>
                <a:lnTo>
                  <a:pt x="1498064" y="6215333"/>
                </a:lnTo>
                <a:cubicBezTo>
                  <a:pt x="594240" y="5604721"/>
                  <a:pt x="0" y="4570663"/>
                  <a:pt x="0" y="3397813"/>
                </a:cubicBezTo>
                <a:cubicBezTo>
                  <a:pt x="0" y="1521253"/>
                  <a:pt x="1521253" y="0"/>
                  <a:pt x="3397813" y="0"/>
                </a:cubicBezTo>
                <a:close/>
              </a:path>
            </a:pathLst>
          </a:custGeom>
        </p:spPr>
      </p:pic>
    </p:spTree>
    <p:extLst>
      <p:ext uri="{BB962C8B-B14F-4D97-AF65-F5344CB8AC3E}">
        <p14:creationId xmlns:p14="http://schemas.microsoft.com/office/powerpoint/2010/main" val="1880546869"/>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1216130-4838-4DE8-A216-4F39B7C90BF0}"/>
              </a:ext>
            </a:extLst>
          </p:cNvPr>
          <p:cNvSpPr>
            <a:spLocks noGrp="1"/>
          </p:cNvSpPr>
          <p:nvPr>
            <p:ph type="title"/>
          </p:nvPr>
        </p:nvSpPr>
        <p:spPr>
          <a:xfrm>
            <a:off x="1456350" y="844954"/>
            <a:ext cx="8920832" cy="468055"/>
          </a:xfrm>
        </p:spPr>
        <p:txBody>
          <a:bodyPr/>
          <a:lstStyle/>
          <a:p>
            <a:pPr algn="ctr"/>
            <a:r>
              <a:rPr lang="en-GB" dirty="0">
                <a:latin typeface="+mn-lt"/>
              </a:rPr>
              <a:t>BIOGAS 3000 FAQ’s</a:t>
            </a:r>
          </a:p>
        </p:txBody>
      </p:sp>
      <p:graphicFrame>
        <p:nvGraphicFramePr>
          <p:cNvPr id="2" name="Table 1">
            <a:extLst>
              <a:ext uri="{FF2B5EF4-FFF2-40B4-BE49-F238E27FC236}">
                <a16:creationId xmlns:a16="http://schemas.microsoft.com/office/drawing/2014/main" id="{7274DDE4-8AB8-43EA-B5FF-B11FD92CD1D1}"/>
              </a:ext>
            </a:extLst>
          </p:cNvPr>
          <p:cNvGraphicFramePr>
            <a:graphicFrameLocks noGrp="1"/>
          </p:cNvGraphicFramePr>
          <p:nvPr>
            <p:extLst>
              <p:ext uri="{D42A27DB-BD31-4B8C-83A1-F6EECF244321}">
                <p14:modId xmlns:p14="http://schemas.microsoft.com/office/powerpoint/2010/main" val="1619786917"/>
              </p:ext>
            </p:extLst>
          </p:nvPr>
        </p:nvGraphicFramePr>
        <p:xfrm>
          <a:off x="998289" y="1374007"/>
          <a:ext cx="10050012" cy="4058920"/>
        </p:xfrm>
        <a:graphic>
          <a:graphicData uri="http://schemas.openxmlformats.org/drawingml/2006/table">
            <a:tbl>
              <a:tblPr firstRow="1" bandRow="1">
                <a:tableStyleId>{5C22544A-7EE6-4342-B048-85BDC9FD1C3A}</a:tableStyleId>
              </a:tblPr>
              <a:tblGrid>
                <a:gridCol w="5025006">
                  <a:extLst>
                    <a:ext uri="{9D8B030D-6E8A-4147-A177-3AD203B41FA5}">
                      <a16:colId xmlns:a16="http://schemas.microsoft.com/office/drawing/2014/main" val="2807507869"/>
                    </a:ext>
                  </a:extLst>
                </a:gridCol>
                <a:gridCol w="5025006">
                  <a:extLst>
                    <a:ext uri="{9D8B030D-6E8A-4147-A177-3AD203B41FA5}">
                      <a16:colId xmlns:a16="http://schemas.microsoft.com/office/drawing/2014/main" val="140721008"/>
                    </a:ext>
                  </a:extLst>
                </a:gridCol>
              </a:tblGrid>
              <a:tr h="370840">
                <a:tc>
                  <a:txBody>
                    <a:bodyPr/>
                    <a:lstStyle/>
                    <a:p>
                      <a:r>
                        <a:rPr lang="en-US" dirty="0"/>
                        <a:t>Question</a:t>
                      </a:r>
                      <a:endParaRPr lang="en-GB" dirty="0"/>
                    </a:p>
                  </a:txBody>
                  <a:tcPr/>
                </a:tc>
                <a:tc>
                  <a:txBody>
                    <a:bodyPr/>
                    <a:lstStyle/>
                    <a:p>
                      <a:r>
                        <a:rPr lang="en-US" dirty="0"/>
                        <a:t>Answer</a:t>
                      </a:r>
                      <a:endParaRPr lang="en-GB" dirty="0"/>
                    </a:p>
                  </a:txBody>
                  <a:tcPr/>
                </a:tc>
                <a:extLst>
                  <a:ext uri="{0D108BD9-81ED-4DB2-BD59-A6C34878D82A}">
                    <a16:rowId xmlns:a16="http://schemas.microsoft.com/office/drawing/2014/main" val="732643505"/>
                  </a:ext>
                </a:extLst>
              </a:tr>
              <a:tr h="370840">
                <a:tc>
                  <a:txBody>
                    <a:bodyPr/>
                    <a:lstStyle/>
                    <a:p>
                      <a:r>
                        <a:rPr lang="en-GB" sz="1600" kern="1200" dirty="0">
                          <a:solidFill>
                            <a:schemeClr val="dk1"/>
                          </a:solidFill>
                          <a:effectLst/>
                          <a:latin typeface="+mn-lt"/>
                          <a:ea typeface="+mn-ea"/>
                          <a:cs typeface="+mn-cs"/>
                        </a:rPr>
                        <a:t>How do the alarm relays work on the BIOGAS 3000?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The relays are operated in a ‘fail safe’ mode, i.e. normally energised.  This means wiring across connections 11 (common) and 12 (normally closed) during an alarm condition will complete the circuit as the relay will be de-energised.</a:t>
                      </a:r>
                    </a:p>
                  </a:txBody>
                  <a:tcPr/>
                </a:tc>
                <a:extLst>
                  <a:ext uri="{0D108BD9-81ED-4DB2-BD59-A6C34878D82A}">
                    <a16:rowId xmlns:a16="http://schemas.microsoft.com/office/drawing/2014/main" val="1557662174"/>
                  </a:ext>
                </a:extLst>
              </a:tr>
              <a:tr h="370840">
                <a:tc>
                  <a:txBody>
                    <a:bodyPr/>
                    <a:lstStyle/>
                    <a:p>
                      <a:r>
                        <a:rPr lang="en-GB" sz="1600" kern="1200" dirty="0">
                          <a:solidFill>
                            <a:schemeClr val="dk1"/>
                          </a:solidFill>
                          <a:effectLst/>
                          <a:latin typeface="+mn-lt"/>
                          <a:ea typeface="+mn-ea"/>
                          <a:cs typeface="+mn-cs"/>
                        </a:rPr>
                        <a:t>Are the analogue outputs ‘sink’ or ‘source’?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By default, they are configured for ‘Sink’, however, a simple link change will change this for ‘source’ outputs.  Please see section 4.11 in the operating manual for further details.</a:t>
                      </a:r>
                    </a:p>
                  </a:txBody>
                  <a:tcPr/>
                </a:tc>
                <a:extLst>
                  <a:ext uri="{0D108BD9-81ED-4DB2-BD59-A6C34878D82A}">
                    <a16:rowId xmlns:a16="http://schemas.microsoft.com/office/drawing/2014/main" val="115269096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What is the ‘first time run set-up’ on the BIOGAS 3000?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When switching the instrument on for the first time since manufacture or service the instrument will detect the condition and run a set-up mode.  This allows the system to be fully configurable by the end user without Geotech support or configuration.</a:t>
                      </a:r>
                    </a:p>
                  </a:txBody>
                  <a:tcPr/>
                </a:tc>
                <a:extLst>
                  <a:ext uri="{0D108BD9-81ED-4DB2-BD59-A6C34878D82A}">
                    <a16:rowId xmlns:a16="http://schemas.microsoft.com/office/drawing/2014/main" val="1288247228"/>
                  </a:ext>
                </a:extLst>
              </a:tr>
            </a:tbl>
          </a:graphicData>
        </a:graphic>
      </p:graphicFrame>
    </p:spTree>
    <p:extLst>
      <p:ext uri="{BB962C8B-B14F-4D97-AF65-F5344CB8AC3E}">
        <p14:creationId xmlns:p14="http://schemas.microsoft.com/office/powerpoint/2010/main" val="2452871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1216130-4838-4DE8-A216-4F39B7C90BF0}"/>
              </a:ext>
            </a:extLst>
          </p:cNvPr>
          <p:cNvSpPr>
            <a:spLocks noGrp="1"/>
          </p:cNvSpPr>
          <p:nvPr>
            <p:ph type="title"/>
          </p:nvPr>
        </p:nvSpPr>
        <p:spPr>
          <a:xfrm>
            <a:off x="1456350" y="844954"/>
            <a:ext cx="8920832" cy="468055"/>
          </a:xfrm>
        </p:spPr>
        <p:txBody>
          <a:bodyPr/>
          <a:lstStyle/>
          <a:p>
            <a:pPr algn="ctr"/>
            <a:r>
              <a:rPr lang="en-GB" dirty="0">
                <a:latin typeface="+mn-lt"/>
              </a:rPr>
              <a:t>BIOGAS 3000 FAQ’s</a:t>
            </a:r>
          </a:p>
        </p:txBody>
      </p:sp>
      <p:graphicFrame>
        <p:nvGraphicFramePr>
          <p:cNvPr id="2" name="Table 1">
            <a:extLst>
              <a:ext uri="{FF2B5EF4-FFF2-40B4-BE49-F238E27FC236}">
                <a16:creationId xmlns:a16="http://schemas.microsoft.com/office/drawing/2014/main" id="{7274DDE4-8AB8-43EA-B5FF-B11FD92CD1D1}"/>
              </a:ext>
            </a:extLst>
          </p:cNvPr>
          <p:cNvGraphicFramePr>
            <a:graphicFrameLocks noGrp="1"/>
          </p:cNvGraphicFramePr>
          <p:nvPr>
            <p:extLst>
              <p:ext uri="{D42A27DB-BD31-4B8C-83A1-F6EECF244321}">
                <p14:modId xmlns:p14="http://schemas.microsoft.com/office/powerpoint/2010/main" val="2082673195"/>
              </p:ext>
            </p:extLst>
          </p:nvPr>
        </p:nvGraphicFramePr>
        <p:xfrm>
          <a:off x="998289" y="1374007"/>
          <a:ext cx="10050012" cy="5034280"/>
        </p:xfrm>
        <a:graphic>
          <a:graphicData uri="http://schemas.openxmlformats.org/drawingml/2006/table">
            <a:tbl>
              <a:tblPr firstRow="1" bandRow="1">
                <a:tableStyleId>{5C22544A-7EE6-4342-B048-85BDC9FD1C3A}</a:tableStyleId>
              </a:tblPr>
              <a:tblGrid>
                <a:gridCol w="5025006">
                  <a:extLst>
                    <a:ext uri="{9D8B030D-6E8A-4147-A177-3AD203B41FA5}">
                      <a16:colId xmlns:a16="http://schemas.microsoft.com/office/drawing/2014/main" val="2807507869"/>
                    </a:ext>
                  </a:extLst>
                </a:gridCol>
                <a:gridCol w="5025006">
                  <a:extLst>
                    <a:ext uri="{9D8B030D-6E8A-4147-A177-3AD203B41FA5}">
                      <a16:colId xmlns:a16="http://schemas.microsoft.com/office/drawing/2014/main" val="140721008"/>
                    </a:ext>
                  </a:extLst>
                </a:gridCol>
              </a:tblGrid>
              <a:tr h="370840">
                <a:tc>
                  <a:txBody>
                    <a:bodyPr/>
                    <a:lstStyle/>
                    <a:p>
                      <a:r>
                        <a:rPr lang="en-US"/>
                        <a:t>Question</a:t>
                      </a:r>
                      <a:endParaRPr lang="en-GB" dirty="0"/>
                    </a:p>
                  </a:txBody>
                  <a:tcPr/>
                </a:tc>
                <a:tc>
                  <a:txBody>
                    <a:bodyPr/>
                    <a:lstStyle/>
                    <a:p>
                      <a:r>
                        <a:rPr lang="en-US" dirty="0"/>
                        <a:t>Answer</a:t>
                      </a:r>
                      <a:endParaRPr lang="en-GB" dirty="0"/>
                    </a:p>
                  </a:txBody>
                  <a:tcPr/>
                </a:tc>
                <a:extLst>
                  <a:ext uri="{0D108BD9-81ED-4DB2-BD59-A6C34878D82A}">
                    <a16:rowId xmlns:a16="http://schemas.microsoft.com/office/drawing/2014/main" val="732643505"/>
                  </a:ext>
                </a:extLst>
              </a:tr>
              <a:tr h="370840">
                <a:tc>
                  <a:txBody>
                    <a:bodyPr/>
                    <a:lstStyle/>
                    <a:p>
                      <a:r>
                        <a:rPr lang="en-GB" sz="1600" kern="1200" dirty="0">
                          <a:solidFill>
                            <a:schemeClr val="dk1"/>
                          </a:solidFill>
                          <a:effectLst/>
                          <a:latin typeface="+mn-lt"/>
                          <a:ea typeface="+mn-ea"/>
                          <a:cs typeface="+mn-cs"/>
                        </a:rPr>
                        <a:t>Can the system be used as a totalizer for any of the gas channels, for instance CH4?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Yes, if the system is connected to another PLC, one of the BIOGAS 3000 relays can be configured to change state when a new reading is available (either by Analogue or </a:t>
                      </a:r>
                      <a:r>
                        <a:rPr lang="en-GB" sz="1600" kern="1200" dirty="0" err="1">
                          <a:solidFill>
                            <a:schemeClr val="dk1"/>
                          </a:solidFill>
                          <a:effectLst/>
                          <a:latin typeface="+mn-lt"/>
                          <a:ea typeface="+mn-ea"/>
                          <a:cs typeface="+mn-cs"/>
                        </a:rPr>
                        <a:t>ModBus</a:t>
                      </a:r>
                      <a:r>
                        <a:rPr lang="en-GB" sz="1600" kern="1200" dirty="0">
                          <a:solidFill>
                            <a:schemeClr val="dk1"/>
                          </a:solidFill>
                          <a:effectLst/>
                          <a:latin typeface="+mn-lt"/>
                          <a:ea typeface="+mn-ea"/>
                          <a:cs typeface="+mn-cs"/>
                        </a:rPr>
                        <a:t>).  The host PLC will need some simple logic to react to this new reading and total the sum of historical values plus the most recent value.</a:t>
                      </a:r>
                    </a:p>
                  </a:txBody>
                  <a:tcPr/>
                </a:tc>
                <a:extLst>
                  <a:ext uri="{0D108BD9-81ED-4DB2-BD59-A6C34878D82A}">
                    <a16:rowId xmlns:a16="http://schemas.microsoft.com/office/drawing/2014/main" val="155766217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My instrument keeps displaying a ‘low flow’ warning, why?</a:t>
                      </a:r>
                      <a:endParaRPr lang="en-GB" sz="14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This is an indication of low flow to the analyser or blockage in the sample line.  Check for any blockages (such as water ingress), replace filters where necessary and check the flow indication is at a satisfactory level (approx. 200-300ml/min). If problems still persist please contact our technical support team for further assistance.</a:t>
                      </a:r>
                    </a:p>
                  </a:txBody>
                  <a:tcPr/>
                </a:tc>
                <a:extLst>
                  <a:ext uri="{0D108BD9-81ED-4DB2-BD59-A6C34878D82A}">
                    <a16:rowId xmlns:a16="http://schemas.microsoft.com/office/drawing/2014/main" val="352803494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The readings from my BIOGAS 3000 are not the values that I am expecting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What values are expected?  Check the system drain valve is closed?  Ensure there is no blockage?  When was the last user calibration performed?  Is there calibration gas on site?  Is there access to a comparison analyser? This information will assist our technical support team towards quick diagnosis and resolution to the query.</a:t>
                      </a:r>
                    </a:p>
                  </a:txBody>
                  <a:tcPr/>
                </a:tc>
                <a:extLst>
                  <a:ext uri="{0D108BD9-81ED-4DB2-BD59-A6C34878D82A}">
                    <a16:rowId xmlns:a16="http://schemas.microsoft.com/office/drawing/2014/main" val="810943468"/>
                  </a:ext>
                </a:extLst>
              </a:tr>
            </a:tbl>
          </a:graphicData>
        </a:graphic>
      </p:graphicFrame>
    </p:spTree>
    <p:extLst>
      <p:ext uri="{BB962C8B-B14F-4D97-AF65-F5344CB8AC3E}">
        <p14:creationId xmlns:p14="http://schemas.microsoft.com/office/powerpoint/2010/main" val="25339840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409</Words>
  <Application>Microsoft Office PowerPoint</Application>
  <PresentationFormat>Widescreen</PresentationFormat>
  <Paragraphs>19</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Lucida Sans</vt:lpstr>
      <vt:lpstr>Office Theme</vt:lpstr>
      <vt:lpstr>BIOGAS 3000 FAQ’s</vt:lpstr>
      <vt:lpstr>BIOGAS 3000 FAQ’s</vt:lpstr>
      <vt:lpstr>BIOGAS 3000 FAQ’s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BIOGAS 3000 FAQ’s</dc:title>
  <dc:creator>Saf Sarwar</dc:creator>
  <cp:lastModifiedBy>Saf Sarwar</cp:lastModifiedBy>
  <cp:revision>1</cp:revision>
  <dcterms:created xsi:type="dcterms:W3CDTF">2020-05-13T15:13:38Z</dcterms:created>
  <dcterms:modified xsi:type="dcterms:W3CDTF">2020-05-13T15:13:45Z</dcterms:modified>
</cp:coreProperties>
</file>